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74" r:id="rId1"/>
    <p:sldMasterId id="2147483886" r:id="rId2"/>
    <p:sldMasterId id="2147483904" r:id="rId3"/>
  </p:sldMasterIdLst>
  <p:notesMasterIdLst>
    <p:notesMasterId r:id="rId19"/>
  </p:notesMasterIdLst>
  <p:sldIdLst>
    <p:sldId id="260" r:id="rId4"/>
    <p:sldId id="257" r:id="rId5"/>
    <p:sldId id="274" r:id="rId6"/>
    <p:sldId id="258" r:id="rId7"/>
    <p:sldId id="263" r:id="rId8"/>
    <p:sldId id="262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68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Comic Sans MS" panose="030F0702030302020204" pitchFamily="66" charset="0"/>
      <p:regular r:id="rId30"/>
      <p:bold r:id="rId31"/>
      <p:italic r:id="rId32"/>
      <p:boldItalic r:id="rId33"/>
    </p:embeddedFont>
    <p:embeddedFont>
      <p:font typeface="Corbel" panose="020B0503020204020204" pitchFamily="34" charset="0"/>
      <p:regular r:id="rId34"/>
      <p:bold r:id="rId35"/>
      <p:italic r:id="rId36"/>
      <p:boldItalic r:id="rId37"/>
    </p:embeddedFont>
    <p:embeddedFont>
      <p:font typeface="Ink Free" panose="03080402000500000000" pitchFamily="66" charset="0"/>
      <p:regular r:id="rId38"/>
    </p:embeddedFont>
    <p:embeddedFont>
      <p:font typeface="Wingdings 3" panose="05040102010807070707" pitchFamily="18" charset="2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rry Adams" initials="LA" lastIdx="1" clrIdx="0">
    <p:extLst>
      <p:ext uri="{19B8F6BF-5375-455C-9EA6-DF929625EA0E}">
        <p15:presenceInfo xmlns:p15="http://schemas.microsoft.com/office/powerpoint/2012/main" userId="0a95a445144e103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74" autoAdjust="0"/>
  </p:normalViewPr>
  <p:slideViewPr>
    <p:cSldViewPr snapToGrid="0">
      <p:cViewPr varScale="1">
        <p:scale>
          <a:sx n="68" d="100"/>
          <a:sy n="68" d="100"/>
        </p:scale>
        <p:origin x="78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3B705-E351-449D-A3CE-3DA8045414A1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89751-E4AD-4281-BC96-03FA701B0E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927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08BC-2848-4E49-8C92-F810153E5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43A4A4-1D95-4603-B29D-09BBDFD74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9F196-2563-4F61-981E-6454ED4E7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20CDE-63CC-4733-886F-1FC6928ED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188B5-DE61-4B0E-86A0-D2EAEEDEA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0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0CCCA-2427-48DA-A40F-2C8B5D11B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1713F-7EFF-497B-AF66-DC0F37C73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F8937-2E95-4085-9E44-B9A1482CA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6BCC3-7BE9-4C42-9361-25E985B81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0BB67-E9EC-416A-A7F9-33EEEBE8F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98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FA95C-E28E-44BB-9AFB-37EBD65B7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60D24-7D26-4B78-8B89-414879F7D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ADF14-635F-438E-BBDC-65808DC06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7BE45-86A4-44D2-9B05-8B799B9D6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87DEC-2438-4592-92A3-70B26ACA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688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2182C-5A4C-4F2B-8110-A7EA6D0E0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F759A-9B8B-45F3-B165-8DFCD3664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DD0C4F-219A-413E-BC08-BA53E3FEBF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829A9-E7D5-4CF6-82CC-2E39E2641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C4DC9-19CB-43F4-B21D-693032551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96F28-788B-4478-AF97-113D1FC5D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91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AD81F-A708-489C-8E53-0389255E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8F8B5-A099-4399-A8EC-7AF56FC30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3A9A49-197C-4846-BC68-A3642CE3F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B1DBF6-2EEC-4FE0-8F2C-37C459298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6587E9-ACC2-482A-8F00-985481147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BC2EB6-737B-4495-AF84-45E333473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1CFC9-7E00-471C-8E15-46146B5D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C49C6D-18B3-41DB-9F95-77880A2C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611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572B9-B6B1-49E7-B930-C061429A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D42BF7-C7E6-4F60-AB75-65958247B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84C4DA-A052-4D88-B5EF-5D65BCC9D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A192A-284B-499F-AC0F-A5B0EB7FB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68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849299-5742-46C5-8597-4173B449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0F643D-2E44-4A09-A88F-B27B62C4F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E801B-4D5B-4FB9-9993-E04675736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34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DF21A-E899-4C6E-BA31-D09F5328A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BE247-2E1E-4CC6-8973-859667674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B9C21-06EE-4C9C-A1CC-BAF2AE0B9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8B412-C137-4B54-8B9C-2DE0D9E5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89B940-000F-405E-A264-F8D964D7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519F5-C7B9-48A2-A7A7-F3E678B93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24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99EE4-B8D6-4CAF-8D25-DEAD2874C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852BD4-BF8F-42BB-9640-785A7E134C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52F75-DAB5-4600-8AF1-80658A895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C0ABF0-6C8F-4D37-84E1-A29893CA8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24D706-397E-42B9-9636-DAF8682C6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BC5F5-C843-42D3-B032-94D5B8B6D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1BB30-8CB0-4F16-A017-756F1FE90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8BB7F1-A6BC-4EDD-A485-41D8684C4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34944-00A4-4602-A09A-2C65EE8A4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3B6D9-05AC-4563-BCD7-FD07D886E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5E592-8F62-4D2E-A0C1-593302F33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33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C7DD5B-3556-4359-8669-6D41C72B3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DBB02F-381D-4EA8-B6A1-CEE5D3D69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79CC3-93C9-45DB-B5DA-7B4486DB6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57DEB-701D-461E-B0B2-BB9044C6D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240AA-B87B-44B8-A2CB-4210A0F7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577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141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741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642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67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80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5684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06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356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1797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354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8670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270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7499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821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3706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755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2865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9284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444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44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055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0851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6600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130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03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424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7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59ED78-F076-4920-8FDE-3EB998EE0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172CA-B84F-450E-9B49-FA81C3E5C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F3A68-5743-441A-8034-0552C47A73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97340-60D0-40A6-AC0A-3E79DDCA8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9BFD7-FC58-4312-B271-CE6CCA18F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93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4587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29D5F2F6-858D-4187-85EC-BF925778AFA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25474F65-0BBC-4A23-A278-185FB616BB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228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tmp"/><Relationship Id="rId4" Type="http://schemas.openxmlformats.org/officeDocument/2006/relationships/image" Target="../media/image17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tmp"/><Relationship Id="rId5" Type="http://schemas.openxmlformats.org/officeDocument/2006/relationships/image" Target="../media/image25.tmp"/><Relationship Id="rId4" Type="http://schemas.openxmlformats.org/officeDocument/2006/relationships/image" Target="../media/image24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BFEB534-C3F7-493A-92CF-80F179E7F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32" y="4896134"/>
            <a:ext cx="2295845" cy="196186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068A067-5A41-49C1-8AF8-BF10B3EC7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93" y="2205626"/>
            <a:ext cx="7220958" cy="13146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7A0C8A-54BD-407C-86A8-7B7917E2C9CA}"/>
              </a:ext>
            </a:extLst>
          </p:cNvPr>
          <p:cNvSpPr txBox="1"/>
          <p:nvPr/>
        </p:nvSpPr>
        <p:spPr>
          <a:xfrm>
            <a:off x="242277" y="6228862"/>
            <a:ext cx="440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Comic Sans MS" panose="030F0702030302020204" pitchFamily="66" charset="0"/>
              </a:rPr>
              <a:t>Presenters:  Avaline Adams and Beverly Garner</a:t>
            </a:r>
            <a:r>
              <a:rPr lang="en-US" sz="1400" dirty="0">
                <a:latin typeface="Comic Sans MS" panose="030F0702030302020204" pitchFamily="66" charset="0"/>
              </a:rPr>
              <a:t> 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	        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56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1EA25BC-361A-4323-AF76-0BAC118AF3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74" y="2323750"/>
            <a:ext cx="5430331" cy="2718033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DB2F727-A8EC-4CFF-A09D-586D3A70EC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25"/>
          <a:stretch/>
        </p:blipFill>
        <p:spPr>
          <a:xfrm>
            <a:off x="6096000" y="2996763"/>
            <a:ext cx="5181600" cy="1068800"/>
          </a:xfr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60CB3637-D26E-4CFE-87D9-DDB9606F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DFBCF-FEB2-4313-8656-FFB333B4158C}"/>
              </a:ext>
            </a:extLst>
          </p:cNvPr>
          <p:cNvSpPr/>
          <p:nvPr/>
        </p:nvSpPr>
        <p:spPr>
          <a:xfrm>
            <a:off x="969108" y="773508"/>
            <a:ext cx="3643579" cy="713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Take control of your membership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279CE246-C231-46A0-99AD-6B9ABBEE0DB6}"/>
              </a:ext>
            </a:extLst>
          </p:cNvPr>
          <p:cNvSpPr/>
          <p:nvPr/>
        </p:nvSpPr>
        <p:spPr>
          <a:xfrm>
            <a:off x="1485881" y="4754864"/>
            <a:ext cx="1561514" cy="286919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12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DB2F727-A8EC-4CFF-A09D-586D3A70EC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3"/>
          <a:stretch/>
        </p:blipFill>
        <p:spPr>
          <a:xfrm>
            <a:off x="7283548" y="3071989"/>
            <a:ext cx="4519246" cy="2243326"/>
          </a:xfr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60CB3637-D26E-4CFE-87D9-DDB9606F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DFBCF-FEB2-4313-8656-FFB333B4158C}"/>
              </a:ext>
            </a:extLst>
          </p:cNvPr>
          <p:cNvSpPr/>
          <p:nvPr/>
        </p:nvSpPr>
        <p:spPr>
          <a:xfrm>
            <a:off x="969108" y="773508"/>
            <a:ext cx="3643579" cy="713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Take control of your membership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B27A42-BE6E-4A35-8674-007395D67C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16859" r="16327" b="5302"/>
          <a:stretch/>
        </p:blipFill>
        <p:spPr>
          <a:xfrm>
            <a:off x="838200" y="2162650"/>
            <a:ext cx="6265985" cy="399316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02224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7E82-97F5-4315-9AAC-AEB8184D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have successfully logged in!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EAA5C-0A86-4E39-9A85-38B1B2C8F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421" y="3390894"/>
            <a:ext cx="57158" cy="762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35CB34-2F4C-484C-8D45-674040426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37" y="1657102"/>
            <a:ext cx="7354326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3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D50E65-EA9A-463E-9FC3-1F2067154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574" y="1977235"/>
            <a:ext cx="3639058" cy="35914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120682-83F6-4086-9EB3-D8FB4E2F85DB}"/>
              </a:ext>
            </a:extLst>
          </p:cNvPr>
          <p:cNvSpPr/>
          <p:nvPr/>
        </p:nvSpPr>
        <p:spPr>
          <a:xfrm>
            <a:off x="1644242" y="1098958"/>
            <a:ext cx="4144161" cy="5620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/>
              <a:t>What can I do now?</a:t>
            </a:r>
          </a:p>
        </p:txBody>
      </p:sp>
    </p:spTree>
    <p:extLst>
      <p:ext uri="{BB962C8B-B14F-4D97-AF65-F5344CB8AC3E}">
        <p14:creationId xmlns:p14="http://schemas.microsoft.com/office/powerpoint/2010/main" val="1321036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63BBF3-AA65-41A8-9DD9-982E5E246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0280"/>
            <a:ext cx="10515600" cy="5326630"/>
          </a:xfrm>
        </p:spPr>
        <p:txBody>
          <a:bodyPr/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451E9-B3F5-4A5C-8589-689D80906FBA}"/>
              </a:ext>
            </a:extLst>
          </p:cNvPr>
          <p:cNvSpPr txBox="1"/>
          <p:nvPr/>
        </p:nvSpPr>
        <p:spPr>
          <a:xfrm>
            <a:off x="721453" y="343949"/>
            <a:ext cx="4426083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If you hover over the words ‘My Profile’, you</a:t>
            </a:r>
          </a:p>
          <a:p>
            <a:r>
              <a:rPr lang="en-US" b="1" dirty="0"/>
              <a:t>can make changes to your profile.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E9BB60-D746-4218-BB75-6173C1BCB7A7}"/>
              </a:ext>
            </a:extLst>
          </p:cNvPr>
          <p:cNvSpPr txBox="1"/>
          <p:nvPr/>
        </p:nvSpPr>
        <p:spPr>
          <a:xfrm>
            <a:off x="545284" y="1636610"/>
            <a:ext cx="4026716" cy="44627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 this area you can:</a:t>
            </a:r>
            <a:endParaRPr lang="en-US" sz="1400" dirty="0"/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your profile picture that shows on the Member Directory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Edit your privacy settings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your password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Manage how PI contacts 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past emails PI has sent 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a list of all your invoices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all forms you have submitted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275C3C3-F9C5-4E8D-8898-7CEB4E45C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586" y="1948980"/>
            <a:ext cx="6138841" cy="338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02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A52A39-2F6E-4AAC-A270-328212394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98" y="2128346"/>
            <a:ext cx="3458058" cy="17814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ACB1DB-71B4-42CF-ABED-292C74D4C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862" y="1046357"/>
            <a:ext cx="6849917" cy="5346053"/>
          </a:xfrm>
          <a:prstGeom prst="rect">
            <a:avLst/>
          </a:prstGeom>
        </p:spPr>
      </p:pic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2055FEA7-7E47-431D-B8D0-1F422A7B3EF5}"/>
              </a:ext>
            </a:extLst>
          </p:cNvPr>
          <p:cNvSpPr/>
          <p:nvPr/>
        </p:nvSpPr>
        <p:spPr>
          <a:xfrm rot="5400000">
            <a:off x="1602509" y="-281707"/>
            <a:ext cx="1727202" cy="22906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View History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Messages</a:t>
            </a:r>
          </a:p>
        </p:txBody>
      </p:sp>
    </p:spTree>
    <p:extLst>
      <p:ext uri="{BB962C8B-B14F-4D97-AF65-F5344CB8AC3E}">
        <p14:creationId xmlns:p14="http://schemas.microsoft.com/office/powerpoint/2010/main" val="3126995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544CA3C-8CAB-4778-BC93-AF54D8EAD9EA}"/>
              </a:ext>
            </a:extLst>
          </p:cNvPr>
          <p:cNvSpPr/>
          <p:nvPr/>
        </p:nvSpPr>
        <p:spPr>
          <a:xfrm rot="5400000">
            <a:off x="1459215" y="-611929"/>
            <a:ext cx="1930403" cy="3154261"/>
          </a:xfrm>
          <a:prstGeom prst="homePlate">
            <a:avLst>
              <a:gd name="adj" fmla="val 477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View your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invoices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F4C715-E6EF-42BB-8DA4-72313FDB5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20" y="2372727"/>
            <a:ext cx="3581900" cy="24411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D66081-095F-4758-A7F0-D2D4326ED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771" y="1110351"/>
            <a:ext cx="6039693" cy="3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58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Pentagon 3">
            <a:extLst>
              <a:ext uri="{FF2B5EF4-FFF2-40B4-BE49-F238E27FC236}">
                <a16:creationId xmlns:a16="http://schemas.microsoft.com/office/drawing/2014/main" id="{43193D92-F115-4CAF-83FB-410BF9300245}"/>
              </a:ext>
            </a:extLst>
          </p:cNvPr>
          <p:cNvSpPr/>
          <p:nvPr/>
        </p:nvSpPr>
        <p:spPr>
          <a:xfrm>
            <a:off x="1199624" y="511728"/>
            <a:ext cx="2550253" cy="1895912"/>
          </a:xfrm>
          <a:prstGeom prst="homePlat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Pay your invoices</a:t>
            </a: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DBD28A-A7BD-4C28-AC0D-009C531E4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131" y="3424237"/>
            <a:ext cx="85737" cy="95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0C501C-7B7A-4927-834A-FA1D6389E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98" y="2978543"/>
            <a:ext cx="4448796" cy="29436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C70389-8F19-429D-B2AE-273160CE5E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605" y="3328973"/>
            <a:ext cx="104790" cy="2000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B611B3-1DE7-4464-B615-09C4A34DCA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949" y="703410"/>
            <a:ext cx="6030167" cy="62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94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042298-7773-4B13-A5BE-464D12849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916" y="496206"/>
            <a:ext cx="3496163" cy="14194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B3BE80-593C-4385-99DB-00B724801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31" y="2701809"/>
            <a:ext cx="4372585" cy="2695951"/>
          </a:xfrm>
          <a:prstGeom prst="rect">
            <a:avLst/>
          </a:prstGeom>
        </p:spPr>
      </p:pic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43D935D7-7E1D-49DD-837F-8319A1ED9EF1}"/>
              </a:ext>
            </a:extLst>
          </p:cNvPr>
          <p:cNvSpPr/>
          <p:nvPr/>
        </p:nvSpPr>
        <p:spPr>
          <a:xfrm>
            <a:off x="1015069" y="947955"/>
            <a:ext cx="2869034" cy="1294843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Make a Donation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A212D9C-1322-4252-8512-4D05BE22A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524" y="1915629"/>
            <a:ext cx="4062267" cy="458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45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E6AB251-88D0-4BFE-A187-46174187C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85" y="721289"/>
            <a:ext cx="3077004" cy="1724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DC98B-C478-4D85-9449-D3E8C8F36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7" y="3424237"/>
            <a:ext cx="9526" cy="95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1CDA0C-CAB5-40DB-9C32-68C76A28A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383" y="978500"/>
            <a:ext cx="2286319" cy="11019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5A5DD2-A19E-41F2-AB03-7F0ED8ACC8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14" y="2965494"/>
            <a:ext cx="4429743" cy="27054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4567F4-20A0-45B1-B5EB-41F4C37920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74" y="506028"/>
            <a:ext cx="4925112" cy="56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84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63A392-25A7-4C0C-A194-6ED87495FB52}"/>
              </a:ext>
            </a:extLst>
          </p:cNvPr>
          <p:cNvSpPr txBox="1"/>
          <p:nvPr/>
        </p:nvSpPr>
        <p:spPr>
          <a:xfrm>
            <a:off x="734646" y="1033670"/>
            <a:ext cx="3781695" cy="459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Organization Structure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194843E-4F56-48A1-8BCA-48E501C19238}"/>
              </a:ext>
            </a:extLst>
          </p:cNvPr>
          <p:cNvSpPr/>
          <p:nvPr/>
        </p:nvSpPr>
        <p:spPr>
          <a:xfrm>
            <a:off x="5876014" y="1438031"/>
            <a:ext cx="6315986" cy="504228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AC9B3B-22A8-4FCD-8EFD-385B145331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7" r="-547"/>
          <a:stretch/>
        </p:blipFill>
        <p:spPr>
          <a:xfrm>
            <a:off x="6495536" y="1906274"/>
            <a:ext cx="4999402" cy="3657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AFE80A-BB7E-4627-AF03-245AD17A5C40}"/>
              </a:ext>
            </a:extLst>
          </p:cNvPr>
          <p:cNvSpPr txBox="1"/>
          <p:nvPr/>
        </p:nvSpPr>
        <p:spPr>
          <a:xfrm>
            <a:off x="365760" y="3101009"/>
            <a:ext cx="47866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Key Contacts Changes to Organizational Profiles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If you are the Key Contact (aka. Admin) to your club, you are able to make changes to the club’s profile through your individual profile.</a:t>
            </a:r>
          </a:p>
          <a:p>
            <a:endParaRPr lang="en-US" sz="1600" dirty="0"/>
          </a:p>
          <a:p>
            <a:r>
              <a:rPr lang="en-US" sz="1600" dirty="0"/>
              <a:t>To update your Club’s profile, hover your mouse </a:t>
            </a:r>
          </a:p>
          <a:p>
            <a:r>
              <a:rPr lang="en-US" sz="1600" dirty="0"/>
              <a:t>Over ‘My Profile’ and click on ‘Your Organization’.</a:t>
            </a:r>
          </a:p>
          <a:p>
            <a:endParaRPr lang="en-US" sz="1600" dirty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9A7341C-43D0-4ADF-8C96-BBC3AF128E5D}"/>
              </a:ext>
            </a:extLst>
          </p:cNvPr>
          <p:cNvSpPr/>
          <p:nvPr/>
        </p:nvSpPr>
        <p:spPr>
          <a:xfrm>
            <a:off x="2052192" y="3618539"/>
            <a:ext cx="556591" cy="347722"/>
          </a:xfrm>
          <a:prstGeom prst="rightArrow">
            <a:avLst>
              <a:gd name="adj1" fmla="val 50000"/>
              <a:gd name="adj2" fmla="val 46719"/>
            </a:avLst>
          </a:prstGeom>
          <a:solidFill>
            <a:srgbClr val="CC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42BAA2-0832-43EF-9C07-BA7B6DFEA29D}"/>
              </a:ext>
            </a:extLst>
          </p:cNvPr>
          <p:cNvSpPr txBox="1"/>
          <p:nvPr/>
        </p:nvSpPr>
        <p:spPr>
          <a:xfrm>
            <a:off x="7418567" y="2250219"/>
            <a:ext cx="787179" cy="1669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509CEE-650A-478F-9321-B6B0EBC6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192" y="1978986"/>
            <a:ext cx="809738" cy="4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10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90E3E4-0592-4D4A-AF3B-7E069CEA1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9" y="453646"/>
            <a:ext cx="10906786" cy="613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13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EF7D1E2F-9FDA-46E0-A58A-4383F30F8943}"/>
              </a:ext>
            </a:extLst>
          </p:cNvPr>
          <p:cNvSpPr/>
          <p:nvPr/>
        </p:nvSpPr>
        <p:spPr>
          <a:xfrm>
            <a:off x="998376" y="877078"/>
            <a:ext cx="2640563" cy="1296955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Key </a:t>
            </a:r>
          </a:p>
          <a:p>
            <a:r>
              <a:rPr lang="en-US" sz="2400" dirty="0"/>
              <a:t>Contacts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4DE2C9-F858-4374-A96B-83CB2A283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47" y="2644254"/>
            <a:ext cx="3238952" cy="28197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92C7A3-15AE-4769-84D6-F9ED85A14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86" y="1106100"/>
            <a:ext cx="5663681" cy="52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66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C27ED-B301-483F-8994-D099F2FF8A9F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algn="ctr"/>
            <a:br>
              <a:rPr lang="en-US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Need Help?   </a:t>
            </a:r>
            <a:r>
              <a:rPr lang="en-US" b="1" dirty="0">
                <a:solidFill>
                  <a:schemeClr val="accent1"/>
                </a:solidFill>
              </a:rPr>
              <a:t>Call Claire!!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7781E-F5B9-4A3C-A599-C4370F1D3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5B75F-3340-4936-8918-4C6B17E34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17739"/>
            <a:ext cx="6068272" cy="13527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73A3F6-3161-4012-962F-DBC7E71952CE}"/>
              </a:ext>
            </a:extLst>
          </p:cNvPr>
          <p:cNvSpPr txBox="1"/>
          <p:nvPr/>
        </p:nvSpPr>
        <p:spPr>
          <a:xfrm>
            <a:off x="1071154" y="4562592"/>
            <a:ext cx="9827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See Post Convention Workshops – MemberClicks for in depth tutorial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296616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5168</TotalTime>
  <Words>187</Words>
  <Application>Microsoft Office PowerPoint</Application>
  <PresentationFormat>Widescreen</PresentationFormat>
  <Paragraphs>41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Calibri</vt:lpstr>
      <vt:lpstr>Ink Free</vt:lpstr>
      <vt:lpstr>Arial</vt:lpstr>
      <vt:lpstr>Comic Sans MS</vt:lpstr>
      <vt:lpstr>Wingdings 3</vt:lpstr>
      <vt:lpstr>Calibri Light</vt:lpstr>
      <vt:lpstr>Corbel</vt:lpstr>
      <vt:lpstr>Wingdings</vt:lpstr>
      <vt:lpstr>Century Gothic</vt:lpstr>
      <vt:lpstr>Office Theme</vt:lpstr>
      <vt:lpstr>Slice</vt:lpstr>
      <vt:lpstr>Banded</vt:lpstr>
      <vt:lpstr>PowerPoint Presentation</vt:lpstr>
      <vt:lpstr>PowerPoint Presentation</vt:lpstr>
      <vt:lpstr>PowerPoint Presentation</vt:lpstr>
      <vt:lpstr>You have successfully logged in!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Need Help?   Call Claire!!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Larry Adams</dc:creator>
  <cp:lastModifiedBy>Katharine Banning</cp:lastModifiedBy>
  <cp:revision>19</cp:revision>
  <dcterms:created xsi:type="dcterms:W3CDTF">2021-09-23T16:00:23Z</dcterms:created>
  <dcterms:modified xsi:type="dcterms:W3CDTF">2021-10-10T17:34:02Z</dcterms:modified>
</cp:coreProperties>
</file>